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wav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 lvl="0">
      <a:defRPr lang="pl-PL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56EA5BE-A881-4052-BCA3-A0D7211735D0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090BED3-B6D4-432B-9E82-5E7F314821A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A5BE-A881-4052-BCA3-A0D7211735D0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ED3-B6D4-432B-9E82-5E7F314821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A5BE-A881-4052-BCA3-A0D7211735D0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ED3-B6D4-432B-9E82-5E7F314821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A5BE-A881-4052-BCA3-A0D7211735D0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ED3-B6D4-432B-9E82-5E7F314821A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A5BE-A881-4052-BCA3-A0D7211735D0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ED3-B6D4-432B-9E82-5E7F314821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A5BE-A881-4052-BCA3-A0D7211735D0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ED3-B6D4-432B-9E82-5E7F314821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A5BE-A881-4052-BCA3-A0D7211735D0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ED3-B6D4-432B-9E82-5E7F314821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A5BE-A881-4052-BCA3-A0D7211735D0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ED3-B6D4-432B-9E82-5E7F314821A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A5BE-A881-4052-BCA3-A0D7211735D0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ED3-B6D4-432B-9E82-5E7F314821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A5BE-A881-4052-BCA3-A0D7211735D0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ED3-B6D4-432B-9E82-5E7F314821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EA5BE-A881-4052-BCA3-A0D7211735D0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ED3-B6D4-432B-9E82-5E7F314821A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856EA5BE-A881-4052-BCA3-A0D7211735D0}" type="datetimeFigureOut">
              <a:rPr lang="pl-PL" smtClean="0"/>
              <a:pPr/>
              <a:t>23.03.2020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090BED3-B6D4-432B-9E82-5E7F314821A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microsoft.com/office/2007/relationships/media" Target="../media/media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2.wa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2.wav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2.wav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2.wav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2.wav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2.wav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2.wav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microsoft.com/office/2007/relationships/media" Target="../media/media2.wav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microsoft.com/office/2007/relationships/media" Target="../media/media2.wav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1057530" y="858023"/>
            <a:ext cx="67687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ZWIASTUNY WIOSNY</a:t>
            </a:r>
            <a:endParaRPr lang="pl-P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73016"/>
            <a:ext cx="2880320" cy="272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Nagrany dźwię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>
                  <p14:trim st="310.3732" end="538.402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64288" y="300456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106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7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635896" y="1828811"/>
            <a:ext cx="2664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TO…</a:t>
            </a:r>
            <a:endParaRPr lang="pl-P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597" y="836712"/>
            <a:ext cx="2451022" cy="231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284984"/>
            <a:ext cx="3168352" cy="3078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Nagrany dźwię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>
                  <p14:trim st="1156.178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00192" y="22468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485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635896" y="1828811"/>
            <a:ext cx="2664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TO…</a:t>
            </a:r>
            <a:endParaRPr lang="pl-P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597" y="836712"/>
            <a:ext cx="2451022" cy="231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8247" y="3152250"/>
            <a:ext cx="3176131" cy="3168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Nagrany dźwię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>
                  <p14:trim st="1156.178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00192" y="22468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266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635896" y="1828811"/>
            <a:ext cx="2664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TO…</a:t>
            </a:r>
            <a:endParaRPr lang="pl-P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597" y="836712"/>
            <a:ext cx="2451022" cy="231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109144"/>
            <a:ext cx="3200176" cy="320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Nagrany dźwię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>
                  <p14:trim st="1156.178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00192" y="22468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933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635896" y="1828811"/>
            <a:ext cx="2664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TO…</a:t>
            </a:r>
            <a:endParaRPr lang="pl-P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597" y="836712"/>
            <a:ext cx="2451022" cy="231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140140"/>
            <a:ext cx="3204939" cy="3186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Nagrany dźwię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>
                  <p14:trim st="1156.178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00192" y="22468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529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635896" y="1828811"/>
            <a:ext cx="2664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TO…</a:t>
            </a:r>
            <a:endParaRPr lang="pl-P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597" y="836712"/>
            <a:ext cx="2451022" cy="231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171756"/>
            <a:ext cx="3123406" cy="3141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Nagrany dźwię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>
                  <p14:trim st="1156.178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00192" y="22468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958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635896" y="1828811"/>
            <a:ext cx="2664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TO…</a:t>
            </a:r>
            <a:endParaRPr lang="pl-P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597" y="836712"/>
            <a:ext cx="2451022" cy="231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284984"/>
            <a:ext cx="3272379" cy="307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Nagrany dźwię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>
                  <p14:trim st="1156.178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00192" y="22468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711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635896" y="1828811"/>
            <a:ext cx="2664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TO…</a:t>
            </a:r>
            <a:endParaRPr lang="pl-P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597" y="836712"/>
            <a:ext cx="2451022" cy="231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7333" y="3284984"/>
            <a:ext cx="3135479" cy="297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Nagrany dźwię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>
                  <p14:trim st="1156.178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00192" y="22468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32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635896" y="1828811"/>
            <a:ext cx="2664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TO…</a:t>
            </a:r>
            <a:endParaRPr lang="pl-P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597" y="836712"/>
            <a:ext cx="2451022" cy="231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356992"/>
            <a:ext cx="3112740" cy="292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Nagrany dźwię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>
                  <p14:trim st="1156.178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00192" y="22468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716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635896" y="1828811"/>
            <a:ext cx="2664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TO…</a:t>
            </a:r>
            <a:endParaRPr lang="pl-P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597" y="836712"/>
            <a:ext cx="2451022" cy="231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a 2"/>
          <p:cNvGrpSpPr/>
          <p:nvPr/>
        </p:nvGrpSpPr>
        <p:grpSpPr>
          <a:xfrm>
            <a:off x="3347864" y="3717032"/>
            <a:ext cx="5194247" cy="2442839"/>
            <a:chOff x="3347864" y="3717032"/>
            <a:chExt cx="5194247" cy="2442839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3717032"/>
              <a:ext cx="5194247" cy="2442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pole tekstowe 1"/>
            <p:cNvSpPr txBox="1"/>
            <p:nvPr/>
          </p:nvSpPr>
          <p:spPr>
            <a:xfrm>
              <a:off x="4160421" y="3861048"/>
              <a:ext cx="91563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l-PL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zielona</a:t>
              </a:r>
              <a:endParaRPr lang="pl-P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" name="Nagrany dźwię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>
                  <p14:trim st="1156.178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00192" y="22468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724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635896" y="1828811"/>
            <a:ext cx="2664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TO…</a:t>
            </a:r>
            <a:endParaRPr lang="pl-PL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597" y="836712"/>
            <a:ext cx="2451022" cy="231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upa 6"/>
          <p:cNvGrpSpPr/>
          <p:nvPr/>
        </p:nvGrpSpPr>
        <p:grpSpPr>
          <a:xfrm>
            <a:off x="3201619" y="3573016"/>
            <a:ext cx="5186805" cy="2664296"/>
            <a:chOff x="3635896" y="3573016"/>
            <a:chExt cx="4752528" cy="2406005"/>
          </a:xfrm>
        </p:grpSpPr>
        <p:grpSp>
          <p:nvGrpSpPr>
            <p:cNvPr id="4" name="Grupa 3"/>
            <p:cNvGrpSpPr/>
            <p:nvPr/>
          </p:nvGrpSpPr>
          <p:grpSpPr>
            <a:xfrm>
              <a:off x="3635896" y="3573016"/>
              <a:ext cx="4752528" cy="2406005"/>
              <a:chOff x="3635896" y="4149080"/>
              <a:chExt cx="3228975" cy="1685925"/>
            </a:xfrm>
          </p:grpSpPr>
          <p:pic>
            <p:nvPicPr>
              <p:cNvPr id="9218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5896" y="4149080"/>
                <a:ext cx="1628775" cy="1685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19" name="Picture 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4671" y="4157439"/>
                <a:ext cx="1600200" cy="1647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" name="pole tekstowe 5"/>
            <p:cNvSpPr txBox="1"/>
            <p:nvPr/>
          </p:nvSpPr>
          <p:spPr>
            <a:xfrm>
              <a:off x="4401965" y="3717032"/>
              <a:ext cx="96212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pl-PL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dłuższy</a:t>
              </a:r>
              <a:endParaRPr lang="pl-P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2" name="Nagrany dźwię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6">
                  <p14:trim st="1156.1782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00192" y="22468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41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484784"/>
            <a:ext cx="4392488" cy="392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1079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004005"/>
            <a:ext cx="3384376" cy="2982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004005"/>
            <a:ext cx="329565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570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Pokaz na ekranie (4:3)</PresentationFormat>
  <Paragraphs>13</Paragraphs>
  <Slides>13</Slides>
  <Notes>0</Notes>
  <HiddenSlides>0</HiddenSlides>
  <MMClips>11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Austin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jmp lapek</dc:creator>
  <cp:lastModifiedBy>jmp lapek</cp:lastModifiedBy>
  <cp:revision>1</cp:revision>
  <dcterms:modified xsi:type="dcterms:W3CDTF">2020-03-23T07:49:12Z</dcterms:modified>
</cp:coreProperties>
</file>